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2" r:id="rId4"/>
    <p:sldId id="281" r:id="rId5"/>
    <p:sldId id="257" r:id="rId6"/>
    <p:sldId id="277" r:id="rId7"/>
    <p:sldId id="280" r:id="rId8"/>
    <p:sldId id="283" r:id="rId9"/>
    <p:sldId id="28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40E69-3684-4204-8713-168D621771A9}" type="doc">
      <dgm:prSet loTypeId="urn:microsoft.com/office/officeart/2005/8/layout/hProcess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0B519015-9896-4606-A1BB-498FDE4E36D8}">
      <dgm:prSet phldrT="[Tekst]"/>
      <dgm:spPr/>
      <dgm:t>
        <a:bodyPr/>
        <a:lstStyle/>
        <a:p>
          <a:r>
            <a:rPr lang="nl-NL"/>
            <a:t>10 leerlingen</a:t>
          </a:r>
        </a:p>
      </dgm:t>
    </dgm:pt>
    <dgm:pt modelId="{5058A3C7-4828-4520-A0C1-912171BD36E3}" type="parTrans" cxnId="{A9538B98-DCB8-4846-ADF2-45A18DAE1495}">
      <dgm:prSet/>
      <dgm:spPr/>
      <dgm:t>
        <a:bodyPr/>
        <a:lstStyle/>
        <a:p>
          <a:endParaRPr lang="nl-NL"/>
        </a:p>
      </dgm:t>
    </dgm:pt>
    <dgm:pt modelId="{C723D1BF-318C-40A0-B8F3-EDFCA530162A}" type="sibTrans" cxnId="{A9538B98-DCB8-4846-ADF2-45A18DAE1495}">
      <dgm:prSet/>
      <dgm:spPr/>
      <dgm:t>
        <a:bodyPr/>
        <a:lstStyle/>
        <a:p>
          <a:endParaRPr lang="nl-NL"/>
        </a:p>
      </dgm:t>
    </dgm:pt>
    <dgm:pt modelId="{4635FF70-7016-4565-B8A0-0C05CC8E7B88}">
      <dgm:prSet phldrT="[Tekst]"/>
      <dgm:spPr/>
      <dgm:t>
        <a:bodyPr/>
        <a:lstStyle/>
        <a:p>
          <a:r>
            <a:rPr lang="nl-NL" dirty="0"/>
            <a:t>TL4.2</a:t>
          </a:r>
        </a:p>
      </dgm:t>
    </dgm:pt>
    <dgm:pt modelId="{314AA3EB-1D37-48C6-818B-823D59D7611B}" type="parTrans" cxnId="{78100830-DCAF-4DD9-936B-5ADF6C783AF7}">
      <dgm:prSet/>
      <dgm:spPr/>
      <dgm:t>
        <a:bodyPr/>
        <a:lstStyle/>
        <a:p>
          <a:endParaRPr lang="nl-NL"/>
        </a:p>
      </dgm:t>
    </dgm:pt>
    <dgm:pt modelId="{BA827317-7D4C-427A-BC23-407E9FF96B9A}" type="sibTrans" cxnId="{78100830-DCAF-4DD9-936B-5ADF6C783AF7}">
      <dgm:prSet/>
      <dgm:spPr/>
      <dgm:t>
        <a:bodyPr/>
        <a:lstStyle/>
        <a:p>
          <a:endParaRPr lang="nl-NL"/>
        </a:p>
      </dgm:t>
    </dgm:pt>
    <dgm:pt modelId="{987E84C3-0FAD-42B2-B101-2EAE2A351135}">
      <dgm:prSet phldrT="[Tekst]"/>
      <dgm:spPr/>
      <dgm:t>
        <a:bodyPr/>
        <a:lstStyle/>
        <a:p>
          <a:r>
            <a:rPr lang="nl-NL"/>
            <a:t>9 leerlingen</a:t>
          </a:r>
        </a:p>
      </dgm:t>
    </dgm:pt>
    <dgm:pt modelId="{9F1B71F4-2DBF-4455-8011-6A18E0A8EB5C}" type="parTrans" cxnId="{85BA366E-A1A5-47D2-B19B-6F0D15DFA011}">
      <dgm:prSet/>
      <dgm:spPr/>
      <dgm:t>
        <a:bodyPr/>
        <a:lstStyle/>
        <a:p>
          <a:endParaRPr lang="nl-NL"/>
        </a:p>
      </dgm:t>
    </dgm:pt>
    <dgm:pt modelId="{D011DE2C-208D-4358-A933-CAAAB4DF2449}" type="sibTrans" cxnId="{85BA366E-A1A5-47D2-B19B-6F0D15DFA011}">
      <dgm:prSet/>
      <dgm:spPr/>
      <dgm:t>
        <a:bodyPr/>
        <a:lstStyle/>
        <a:p>
          <a:endParaRPr lang="nl-NL"/>
        </a:p>
      </dgm:t>
    </dgm:pt>
    <dgm:pt modelId="{A109A2F9-4876-4658-865A-29FB8FFDB6D5}">
      <dgm:prSet phldrT="[Tekst]"/>
      <dgm:spPr/>
      <dgm:t>
        <a:bodyPr/>
        <a:lstStyle/>
        <a:p>
          <a:r>
            <a:rPr lang="nl-NL" dirty="0"/>
            <a:t>HO3.2</a:t>
          </a:r>
        </a:p>
      </dgm:t>
    </dgm:pt>
    <dgm:pt modelId="{E8625330-35B2-4606-AB60-04D7772948E4}" type="parTrans" cxnId="{935A69FD-BAC8-46B2-A167-3BE9A1FB5EDE}">
      <dgm:prSet/>
      <dgm:spPr/>
      <dgm:t>
        <a:bodyPr/>
        <a:lstStyle/>
        <a:p>
          <a:endParaRPr lang="nl-NL"/>
        </a:p>
      </dgm:t>
    </dgm:pt>
    <dgm:pt modelId="{42A22964-A9CF-4B76-AD74-95D271BD69EF}" type="sibTrans" cxnId="{935A69FD-BAC8-46B2-A167-3BE9A1FB5EDE}">
      <dgm:prSet/>
      <dgm:spPr/>
      <dgm:t>
        <a:bodyPr/>
        <a:lstStyle/>
        <a:p>
          <a:endParaRPr lang="nl-NL"/>
        </a:p>
      </dgm:t>
    </dgm:pt>
    <dgm:pt modelId="{A8B29EE4-2D7E-4406-8ECB-B5E35AFE8BF7}">
      <dgm:prSet phldrT="[Tekst]"/>
      <dgm:spPr/>
      <dgm:t>
        <a:bodyPr/>
        <a:lstStyle/>
        <a:p>
          <a:r>
            <a:rPr lang="nl-NL"/>
            <a:t>7 leerlingen</a:t>
          </a:r>
        </a:p>
      </dgm:t>
    </dgm:pt>
    <dgm:pt modelId="{F23ADD77-F03F-49A7-9728-D81EC74B97C2}" type="parTrans" cxnId="{E50E7A5A-BAF0-46F8-997A-43872DDC67E7}">
      <dgm:prSet/>
      <dgm:spPr/>
      <dgm:t>
        <a:bodyPr/>
        <a:lstStyle/>
        <a:p>
          <a:endParaRPr lang="nl-NL"/>
        </a:p>
      </dgm:t>
    </dgm:pt>
    <dgm:pt modelId="{2339E394-2BCA-426F-8823-71A624D82CA2}" type="sibTrans" cxnId="{E50E7A5A-BAF0-46F8-997A-43872DDC67E7}">
      <dgm:prSet/>
      <dgm:spPr/>
      <dgm:t>
        <a:bodyPr/>
        <a:lstStyle/>
        <a:p>
          <a:endParaRPr lang="nl-NL"/>
        </a:p>
      </dgm:t>
    </dgm:pt>
    <dgm:pt modelId="{5EC2321D-9A80-4776-B9D4-191EF94E65B3}">
      <dgm:prSet phldrT="[Tekst]"/>
      <dgm:spPr/>
      <dgm:t>
        <a:bodyPr/>
        <a:lstStyle/>
        <a:p>
          <a:r>
            <a:rPr lang="nl-NL" dirty="0"/>
            <a:t>HO2.2</a:t>
          </a:r>
        </a:p>
      </dgm:t>
    </dgm:pt>
    <dgm:pt modelId="{B145C0E7-0B46-4153-90CF-7F3FAE617E24}" type="parTrans" cxnId="{FBEBC989-83FD-49C0-9F4B-C41B3E37C5FC}">
      <dgm:prSet/>
      <dgm:spPr/>
      <dgm:t>
        <a:bodyPr/>
        <a:lstStyle/>
        <a:p>
          <a:endParaRPr lang="nl-NL"/>
        </a:p>
      </dgm:t>
    </dgm:pt>
    <dgm:pt modelId="{DB66D48D-4CBE-43F2-B3BA-F9590566096E}" type="sibTrans" cxnId="{FBEBC989-83FD-49C0-9F4B-C41B3E37C5FC}">
      <dgm:prSet/>
      <dgm:spPr/>
      <dgm:t>
        <a:bodyPr/>
        <a:lstStyle/>
        <a:p>
          <a:endParaRPr lang="nl-NL"/>
        </a:p>
      </dgm:t>
    </dgm:pt>
    <dgm:pt modelId="{7AB22E9E-E914-43BE-B7D7-15E5BA538A67}" type="pres">
      <dgm:prSet presAssocID="{9F140E69-3684-4204-8713-168D621771A9}" presName="Name0" presStyleCnt="0">
        <dgm:presLayoutVars>
          <dgm:dir/>
          <dgm:animLvl val="lvl"/>
          <dgm:resizeHandles val="exact"/>
        </dgm:presLayoutVars>
      </dgm:prSet>
      <dgm:spPr/>
    </dgm:pt>
    <dgm:pt modelId="{4AA1EEC8-AA55-4CF1-B0FC-60A489B7784F}" type="pres">
      <dgm:prSet presAssocID="{0B519015-9896-4606-A1BB-498FDE4E36D8}" presName="compositeNode" presStyleCnt="0">
        <dgm:presLayoutVars>
          <dgm:bulletEnabled val="1"/>
        </dgm:presLayoutVars>
      </dgm:prSet>
      <dgm:spPr/>
    </dgm:pt>
    <dgm:pt modelId="{3FC20C1A-D68E-4392-98D4-C3BFEB0B8C1D}" type="pres">
      <dgm:prSet presAssocID="{0B519015-9896-4606-A1BB-498FDE4E36D8}" presName="bgRect" presStyleLbl="node1" presStyleIdx="0" presStyleCnt="3"/>
      <dgm:spPr/>
    </dgm:pt>
    <dgm:pt modelId="{810E00E5-78BD-4538-9B18-A9DEA9BC8042}" type="pres">
      <dgm:prSet presAssocID="{0B519015-9896-4606-A1BB-498FDE4E36D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0DDA5D2-D965-47E7-AC4A-037C71368DD0}" type="pres">
      <dgm:prSet presAssocID="{0B519015-9896-4606-A1BB-498FDE4E36D8}" presName="childNode" presStyleLbl="node1" presStyleIdx="0" presStyleCnt="3">
        <dgm:presLayoutVars>
          <dgm:bulletEnabled val="1"/>
        </dgm:presLayoutVars>
      </dgm:prSet>
      <dgm:spPr/>
    </dgm:pt>
    <dgm:pt modelId="{477FC313-2AC2-4C04-BBF3-45E21F10DB4A}" type="pres">
      <dgm:prSet presAssocID="{C723D1BF-318C-40A0-B8F3-EDFCA530162A}" presName="hSp" presStyleCnt="0"/>
      <dgm:spPr/>
    </dgm:pt>
    <dgm:pt modelId="{F2CBCB20-B0E4-460D-BF3B-6379D104CC82}" type="pres">
      <dgm:prSet presAssocID="{C723D1BF-318C-40A0-B8F3-EDFCA530162A}" presName="vProcSp" presStyleCnt="0"/>
      <dgm:spPr/>
    </dgm:pt>
    <dgm:pt modelId="{D4BAA12E-1BCE-4BE8-A612-BF99323471E7}" type="pres">
      <dgm:prSet presAssocID="{C723D1BF-318C-40A0-B8F3-EDFCA530162A}" presName="vSp1" presStyleCnt="0"/>
      <dgm:spPr/>
    </dgm:pt>
    <dgm:pt modelId="{E60146A9-1511-4616-B244-5AFE79FFC1BE}" type="pres">
      <dgm:prSet presAssocID="{C723D1BF-318C-40A0-B8F3-EDFCA530162A}" presName="simulatedConn" presStyleLbl="solidFgAcc1" presStyleIdx="0" presStyleCnt="2"/>
      <dgm:spPr>
        <a:solidFill>
          <a:srgbClr val="C00000"/>
        </a:solidFill>
      </dgm:spPr>
    </dgm:pt>
    <dgm:pt modelId="{D6412F3A-537F-4E81-ABFF-B2B9A6F8FFA0}" type="pres">
      <dgm:prSet presAssocID="{C723D1BF-318C-40A0-B8F3-EDFCA530162A}" presName="vSp2" presStyleCnt="0"/>
      <dgm:spPr/>
    </dgm:pt>
    <dgm:pt modelId="{428A11E2-7CB8-4530-AE4D-058B1F99274C}" type="pres">
      <dgm:prSet presAssocID="{C723D1BF-318C-40A0-B8F3-EDFCA530162A}" presName="sibTrans" presStyleCnt="0"/>
      <dgm:spPr/>
    </dgm:pt>
    <dgm:pt modelId="{769B90C3-BE77-4A5C-B662-DCDCAE829B10}" type="pres">
      <dgm:prSet presAssocID="{987E84C3-0FAD-42B2-B101-2EAE2A351135}" presName="compositeNode" presStyleCnt="0">
        <dgm:presLayoutVars>
          <dgm:bulletEnabled val="1"/>
        </dgm:presLayoutVars>
      </dgm:prSet>
      <dgm:spPr/>
    </dgm:pt>
    <dgm:pt modelId="{888AE454-0FF8-4124-A4A9-ACD150F1EA1C}" type="pres">
      <dgm:prSet presAssocID="{987E84C3-0FAD-42B2-B101-2EAE2A351135}" presName="bgRect" presStyleLbl="node1" presStyleIdx="1" presStyleCnt="3"/>
      <dgm:spPr/>
    </dgm:pt>
    <dgm:pt modelId="{C1606747-56A3-4B53-8594-8993E9298527}" type="pres">
      <dgm:prSet presAssocID="{987E84C3-0FAD-42B2-B101-2EAE2A35113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F69AD1D-1DE2-43A8-8969-50999BC31B5C}" type="pres">
      <dgm:prSet presAssocID="{987E84C3-0FAD-42B2-B101-2EAE2A351135}" presName="childNode" presStyleLbl="node1" presStyleIdx="1" presStyleCnt="3">
        <dgm:presLayoutVars>
          <dgm:bulletEnabled val="1"/>
        </dgm:presLayoutVars>
      </dgm:prSet>
      <dgm:spPr/>
    </dgm:pt>
    <dgm:pt modelId="{35C323C1-7A9D-4F51-9CE4-804D858DBE31}" type="pres">
      <dgm:prSet presAssocID="{D011DE2C-208D-4358-A933-CAAAB4DF2449}" presName="hSp" presStyleCnt="0"/>
      <dgm:spPr/>
    </dgm:pt>
    <dgm:pt modelId="{52770B2D-B1FE-46B8-92DE-8561BDEAD250}" type="pres">
      <dgm:prSet presAssocID="{D011DE2C-208D-4358-A933-CAAAB4DF2449}" presName="vProcSp" presStyleCnt="0"/>
      <dgm:spPr/>
    </dgm:pt>
    <dgm:pt modelId="{ACE9153E-FE50-4645-980B-60BF5375AEF8}" type="pres">
      <dgm:prSet presAssocID="{D011DE2C-208D-4358-A933-CAAAB4DF2449}" presName="vSp1" presStyleCnt="0"/>
      <dgm:spPr/>
    </dgm:pt>
    <dgm:pt modelId="{B349E95B-AF3A-4E45-A540-283CC5828C1F}" type="pres">
      <dgm:prSet presAssocID="{D011DE2C-208D-4358-A933-CAAAB4DF2449}" presName="simulatedConn" presStyleLbl="solidFgAcc1" presStyleIdx="1" presStyleCnt="2"/>
      <dgm:spPr>
        <a:solidFill>
          <a:srgbClr val="C00000"/>
        </a:solidFill>
      </dgm:spPr>
    </dgm:pt>
    <dgm:pt modelId="{0B6DC2E6-8A6A-4234-8ACE-F8577BB4CCD8}" type="pres">
      <dgm:prSet presAssocID="{D011DE2C-208D-4358-A933-CAAAB4DF2449}" presName="vSp2" presStyleCnt="0"/>
      <dgm:spPr/>
    </dgm:pt>
    <dgm:pt modelId="{F7B2F7DF-48B6-49CB-A44E-B5A64585982F}" type="pres">
      <dgm:prSet presAssocID="{D011DE2C-208D-4358-A933-CAAAB4DF2449}" presName="sibTrans" presStyleCnt="0"/>
      <dgm:spPr/>
    </dgm:pt>
    <dgm:pt modelId="{1BC5B5EE-C2FA-4C17-90E2-21B9003B8F60}" type="pres">
      <dgm:prSet presAssocID="{A8B29EE4-2D7E-4406-8ECB-B5E35AFE8BF7}" presName="compositeNode" presStyleCnt="0">
        <dgm:presLayoutVars>
          <dgm:bulletEnabled val="1"/>
        </dgm:presLayoutVars>
      </dgm:prSet>
      <dgm:spPr/>
    </dgm:pt>
    <dgm:pt modelId="{40D76285-3B96-4C07-B012-6C0489E34B20}" type="pres">
      <dgm:prSet presAssocID="{A8B29EE4-2D7E-4406-8ECB-B5E35AFE8BF7}" presName="bgRect" presStyleLbl="node1" presStyleIdx="2" presStyleCnt="3" custAng="0"/>
      <dgm:spPr/>
    </dgm:pt>
    <dgm:pt modelId="{13621A67-A357-4870-A9E2-B0C17F830289}" type="pres">
      <dgm:prSet presAssocID="{A8B29EE4-2D7E-4406-8ECB-B5E35AFE8BF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E65E976-4D8F-4DFD-987C-105D23E0340C}" type="pres">
      <dgm:prSet presAssocID="{A8B29EE4-2D7E-4406-8ECB-B5E35AFE8BF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BEBC989-83FD-49C0-9F4B-C41B3E37C5FC}" srcId="{A8B29EE4-2D7E-4406-8ECB-B5E35AFE8BF7}" destId="{5EC2321D-9A80-4776-B9D4-191EF94E65B3}" srcOrd="0" destOrd="0" parTransId="{B145C0E7-0B46-4153-90CF-7F3FAE617E24}" sibTransId="{DB66D48D-4CBE-43F2-B3BA-F9590566096E}"/>
    <dgm:cxn modelId="{0DC30C36-094C-4B48-B022-7D1C7A1A8AC5}" type="presOf" srcId="{A8B29EE4-2D7E-4406-8ECB-B5E35AFE8BF7}" destId="{13621A67-A357-4870-A9E2-B0C17F830289}" srcOrd="1" destOrd="0" presId="urn:microsoft.com/office/officeart/2005/8/layout/hProcess7"/>
    <dgm:cxn modelId="{6EBBA094-FAC1-4ABA-967F-7DCD9A8D78A7}" type="presOf" srcId="{0B519015-9896-4606-A1BB-498FDE4E36D8}" destId="{3FC20C1A-D68E-4392-98D4-C3BFEB0B8C1D}" srcOrd="0" destOrd="0" presId="urn:microsoft.com/office/officeart/2005/8/layout/hProcess7"/>
    <dgm:cxn modelId="{78100830-DCAF-4DD9-936B-5ADF6C783AF7}" srcId="{0B519015-9896-4606-A1BB-498FDE4E36D8}" destId="{4635FF70-7016-4565-B8A0-0C05CC8E7B88}" srcOrd="0" destOrd="0" parTransId="{314AA3EB-1D37-48C6-818B-823D59D7611B}" sibTransId="{BA827317-7D4C-427A-BC23-407E9FF96B9A}"/>
    <dgm:cxn modelId="{EEE38D07-BB94-4624-938D-8B3635D59355}" type="presOf" srcId="{4635FF70-7016-4565-B8A0-0C05CC8E7B88}" destId="{70DDA5D2-D965-47E7-AC4A-037C71368DD0}" srcOrd="0" destOrd="0" presId="urn:microsoft.com/office/officeart/2005/8/layout/hProcess7"/>
    <dgm:cxn modelId="{E50E7A5A-BAF0-46F8-997A-43872DDC67E7}" srcId="{9F140E69-3684-4204-8713-168D621771A9}" destId="{A8B29EE4-2D7E-4406-8ECB-B5E35AFE8BF7}" srcOrd="2" destOrd="0" parTransId="{F23ADD77-F03F-49A7-9728-D81EC74B97C2}" sibTransId="{2339E394-2BCA-426F-8823-71A624D82CA2}"/>
    <dgm:cxn modelId="{935A69FD-BAC8-46B2-A167-3BE9A1FB5EDE}" srcId="{987E84C3-0FAD-42B2-B101-2EAE2A351135}" destId="{A109A2F9-4876-4658-865A-29FB8FFDB6D5}" srcOrd="0" destOrd="0" parTransId="{E8625330-35B2-4606-AB60-04D7772948E4}" sibTransId="{42A22964-A9CF-4B76-AD74-95D271BD69EF}"/>
    <dgm:cxn modelId="{A9538B98-DCB8-4846-ADF2-45A18DAE1495}" srcId="{9F140E69-3684-4204-8713-168D621771A9}" destId="{0B519015-9896-4606-A1BB-498FDE4E36D8}" srcOrd="0" destOrd="0" parTransId="{5058A3C7-4828-4520-A0C1-912171BD36E3}" sibTransId="{C723D1BF-318C-40A0-B8F3-EDFCA530162A}"/>
    <dgm:cxn modelId="{14448BE9-ACD9-4776-A5DC-A904D9738823}" type="presOf" srcId="{5EC2321D-9A80-4776-B9D4-191EF94E65B3}" destId="{DE65E976-4D8F-4DFD-987C-105D23E0340C}" srcOrd="0" destOrd="0" presId="urn:microsoft.com/office/officeart/2005/8/layout/hProcess7"/>
    <dgm:cxn modelId="{94D71B7D-3956-4E89-9C67-578AE5DB24AC}" type="presOf" srcId="{A109A2F9-4876-4658-865A-29FB8FFDB6D5}" destId="{0F69AD1D-1DE2-43A8-8969-50999BC31B5C}" srcOrd="0" destOrd="0" presId="urn:microsoft.com/office/officeart/2005/8/layout/hProcess7"/>
    <dgm:cxn modelId="{55DFE817-42AD-47F5-923F-F1A197993604}" type="presOf" srcId="{A8B29EE4-2D7E-4406-8ECB-B5E35AFE8BF7}" destId="{40D76285-3B96-4C07-B012-6C0489E34B20}" srcOrd="0" destOrd="0" presId="urn:microsoft.com/office/officeart/2005/8/layout/hProcess7"/>
    <dgm:cxn modelId="{CCD3F708-2230-4FA9-93EF-3C99EC134DBF}" type="presOf" srcId="{987E84C3-0FAD-42B2-B101-2EAE2A351135}" destId="{888AE454-0FF8-4124-A4A9-ACD150F1EA1C}" srcOrd="0" destOrd="0" presId="urn:microsoft.com/office/officeart/2005/8/layout/hProcess7"/>
    <dgm:cxn modelId="{85BA366E-A1A5-47D2-B19B-6F0D15DFA011}" srcId="{9F140E69-3684-4204-8713-168D621771A9}" destId="{987E84C3-0FAD-42B2-B101-2EAE2A351135}" srcOrd="1" destOrd="0" parTransId="{9F1B71F4-2DBF-4455-8011-6A18E0A8EB5C}" sibTransId="{D011DE2C-208D-4358-A933-CAAAB4DF2449}"/>
    <dgm:cxn modelId="{F4C2312A-B383-483A-8414-92CDBA1F841C}" type="presOf" srcId="{987E84C3-0FAD-42B2-B101-2EAE2A351135}" destId="{C1606747-56A3-4B53-8594-8993E9298527}" srcOrd="1" destOrd="0" presId="urn:microsoft.com/office/officeart/2005/8/layout/hProcess7"/>
    <dgm:cxn modelId="{06749309-F448-465C-8C53-F0362F344A00}" type="presOf" srcId="{0B519015-9896-4606-A1BB-498FDE4E36D8}" destId="{810E00E5-78BD-4538-9B18-A9DEA9BC8042}" srcOrd="1" destOrd="0" presId="urn:microsoft.com/office/officeart/2005/8/layout/hProcess7"/>
    <dgm:cxn modelId="{F28F7921-511E-4B02-A1DB-4BE540482567}" type="presOf" srcId="{9F140E69-3684-4204-8713-168D621771A9}" destId="{7AB22E9E-E914-43BE-B7D7-15E5BA538A67}" srcOrd="0" destOrd="0" presId="urn:microsoft.com/office/officeart/2005/8/layout/hProcess7"/>
    <dgm:cxn modelId="{A813419A-F52B-4130-ABA0-07192EF7972B}" type="presParOf" srcId="{7AB22E9E-E914-43BE-B7D7-15E5BA538A67}" destId="{4AA1EEC8-AA55-4CF1-B0FC-60A489B7784F}" srcOrd="0" destOrd="0" presId="urn:microsoft.com/office/officeart/2005/8/layout/hProcess7"/>
    <dgm:cxn modelId="{87CBFE75-72F8-4AFD-AF26-A4CAEABCBD2D}" type="presParOf" srcId="{4AA1EEC8-AA55-4CF1-B0FC-60A489B7784F}" destId="{3FC20C1A-D68E-4392-98D4-C3BFEB0B8C1D}" srcOrd="0" destOrd="0" presId="urn:microsoft.com/office/officeart/2005/8/layout/hProcess7"/>
    <dgm:cxn modelId="{DF5FFAE9-EDA2-4021-8D68-9B0180369F50}" type="presParOf" srcId="{4AA1EEC8-AA55-4CF1-B0FC-60A489B7784F}" destId="{810E00E5-78BD-4538-9B18-A9DEA9BC8042}" srcOrd="1" destOrd="0" presId="urn:microsoft.com/office/officeart/2005/8/layout/hProcess7"/>
    <dgm:cxn modelId="{3FC17CE9-B716-4E0B-BF53-9AD51AEE93CB}" type="presParOf" srcId="{4AA1EEC8-AA55-4CF1-B0FC-60A489B7784F}" destId="{70DDA5D2-D965-47E7-AC4A-037C71368DD0}" srcOrd="2" destOrd="0" presId="urn:microsoft.com/office/officeart/2005/8/layout/hProcess7"/>
    <dgm:cxn modelId="{F32BC3A3-81DC-4B99-9E64-C3FD7BAC317B}" type="presParOf" srcId="{7AB22E9E-E914-43BE-B7D7-15E5BA538A67}" destId="{477FC313-2AC2-4C04-BBF3-45E21F10DB4A}" srcOrd="1" destOrd="0" presId="urn:microsoft.com/office/officeart/2005/8/layout/hProcess7"/>
    <dgm:cxn modelId="{7617CC76-4C6E-4F42-A83C-CFE23462E2B3}" type="presParOf" srcId="{7AB22E9E-E914-43BE-B7D7-15E5BA538A67}" destId="{F2CBCB20-B0E4-460D-BF3B-6379D104CC82}" srcOrd="2" destOrd="0" presId="urn:microsoft.com/office/officeart/2005/8/layout/hProcess7"/>
    <dgm:cxn modelId="{62B87F2C-DAEC-4818-B566-5B241E67B3A7}" type="presParOf" srcId="{F2CBCB20-B0E4-460D-BF3B-6379D104CC82}" destId="{D4BAA12E-1BCE-4BE8-A612-BF99323471E7}" srcOrd="0" destOrd="0" presId="urn:microsoft.com/office/officeart/2005/8/layout/hProcess7"/>
    <dgm:cxn modelId="{29D0743C-6F8B-4E80-A8A0-96AE3CABFC70}" type="presParOf" srcId="{F2CBCB20-B0E4-460D-BF3B-6379D104CC82}" destId="{E60146A9-1511-4616-B244-5AFE79FFC1BE}" srcOrd="1" destOrd="0" presId="urn:microsoft.com/office/officeart/2005/8/layout/hProcess7"/>
    <dgm:cxn modelId="{571DD178-B722-4276-93CB-9138F3595312}" type="presParOf" srcId="{F2CBCB20-B0E4-460D-BF3B-6379D104CC82}" destId="{D6412F3A-537F-4E81-ABFF-B2B9A6F8FFA0}" srcOrd="2" destOrd="0" presId="urn:microsoft.com/office/officeart/2005/8/layout/hProcess7"/>
    <dgm:cxn modelId="{C38C7A09-3C57-4626-B248-C7ECB2265345}" type="presParOf" srcId="{7AB22E9E-E914-43BE-B7D7-15E5BA538A67}" destId="{428A11E2-7CB8-4530-AE4D-058B1F99274C}" srcOrd="3" destOrd="0" presId="urn:microsoft.com/office/officeart/2005/8/layout/hProcess7"/>
    <dgm:cxn modelId="{A57CD78D-5CD4-4B4D-8A2B-D8BC0F3B7205}" type="presParOf" srcId="{7AB22E9E-E914-43BE-B7D7-15E5BA538A67}" destId="{769B90C3-BE77-4A5C-B662-DCDCAE829B10}" srcOrd="4" destOrd="0" presId="urn:microsoft.com/office/officeart/2005/8/layout/hProcess7"/>
    <dgm:cxn modelId="{F886E75F-D12E-4F22-84BF-3A0ED9852996}" type="presParOf" srcId="{769B90C3-BE77-4A5C-B662-DCDCAE829B10}" destId="{888AE454-0FF8-4124-A4A9-ACD150F1EA1C}" srcOrd="0" destOrd="0" presId="urn:microsoft.com/office/officeart/2005/8/layout/hProcess7"/>
    <dgm:cxn modelId="{D7794548-3776-4EC1-85BE-7B6A5922101D}" type="presParOf" srcId="{769B90C3-BE77-4A5C-B662-DCDCAE829B10}" destId="{C1606747-56A3-4B53-8594-8993E9298527}" srcOrd="1" destOrd="0" presId="urn:microsoft.com/office/officeart/2005/8/layout/hProcess7"/>
    <dgm:cxn modelId="{B0A52A04-EF61-4F52-A6A8-DC1ADDF94132}" type="presParOf" srcId="{769B90C3-BE77-4A5C-B662-DCDCAE829B10}" destId="{0F69AD1D-1DE2-43A8-8969-50999BC31B5C}" srcOrd="2" destOrd="0" presId="urn:microsoft.com/office/officeart/2005/8/layout/hProcess7"/>
    <dgm:cxn modelId="{53FD366D-9EDE-4A7E-AD3A-E1FADC564C8F}" type="presParOf" srcId="{7AB22E9E-E914-43BE-B7D7-15E5BA538A67}" destId="{35C323C1-7A9D-4F51-9CE4-804D858DBE31}" srcOrd="5" destOrd="0" presId="urn:microsoft.com/office/officeart/2005/8/layout/hProcess7"/>
    <dgm:cxn modelId="{86C4B204-DD4E-494B-A868-EEE53750456A}" type="presParOf" srcId="{7AB22E9E-E914-43BE-B7D7-15E5BA538A67}" destId="{52770B2D-B1FE-46B8-92DE-8561BDEAD250}" srcOrd="6" destOrd="0" presId="urn:microsoft.com/office/officeart/2005/8/layout/hProcess7"/>
    <dgm:cxn modelId="{3D2FF5F1-A63A-4127-B511-47F951C33056}" type="presParOf" srcId="{52770B2D-B1FE-46B8-92DE-8561BDEAD250}" destId="{ACE9153E-FE50-4645-980B-60BF5375AEF8}" srcOrd="0" destOrd="0" presId="urn:microsoft.com/office/officeart/2005/8/layout/hProcess7"/>
    <dgm:cxn modelId="{874FE08C-F2B2-465D-98BB-65C3696306FD}" type="presParOf" srcId="{52770B2D-B1FE-46B8-92DE-8561BDEAD250}" destId="{B349E95B-AF3A-4E45-A540-283CC5828C1F}" srcOrd="1" destOrd="0" presId="urn:microsoft.com/office/officeart/2005/8/layout/hProcess7"/>
    <dgm:cxn modelId="{5622D1C9-1411-4323-8EBB-47230C6E6AB7}" type="presParOf" srcId="{52770B2D-B1FE-46B8-92DE-8561BDEAD250}" destId="{0B6DC2E6-8A6A-4234-8ACE-F8577BB4CCD8}" srcOrd="2" destOrd="0" presId="urn:microsoft.com/office/officeart/2005/8/layout/hProcess7"/>
    <dgm:cxn modelId="{8F56E423-AB3A-49A2-A54D-B08399189962}" type="presParOf" srcId="{7AB22E9E-E914-43BE-B7D7-15E5BA538A67}" destId="{F7B2F7DF-48B6-49CB-A44E-B5A64585982F}" srcOrd="7" destOrd="0" presId="urn:microsoft.com/office/officeart/2005/8/layout/hProcess7"/>
    <dgm:cxn modelId="{0007D521-38E3-446D-97D5-09CFD4C89011}" type="presParOf" srcId="{7AB22E9E-E914-43BE-B7D7-15E5BA538A67}" destId="{1BC5B5EE-C2FA-4C17-90E2-21B9003B8F60}" srcOrd="8" destOrd="0" presId="urn:microsoft.com/office/officeart/2005/8/layout/hProcess7"/>
    <dgm:cxn modelId="{6493D16F-8EBD-471F-BB65-A7B58A8E4738}" type="presParOf" srcId="{1BC5B5EE-C2FA-4C17-90E2-21B9003B8F60}" destId="{40D76285-3B96-4C07-B012-6C0489E34B20}" srcOrd="0" destOrd="0" presId="urn:microsoft.com/office/officeart/2005/8/layout/hProcess7"/>
    <dgm:cxn modelId="{30883F2D-E980-4971-B97F-7C3792874AE0}" type="presParOf" srcId="{1BC5B5EE-C2FA-4C17-90E2-21B9003B8F60}" destId="{13621A67-A357-4870-A9E2-B0C17F830289}" srcOrd="1" destOrd="0" presId="urn:microsoft.com/office/officeart/2005/8/layout/hProcess7"/>
    <dgm:cxn modelId="{AA9A079E-3AFA-4CB5-B2C8-45AB07A570CF}" type="presParOf" srcId="{1BC5B5EE-C2FA-4C17-90E2-21B9003B8F60}" destId="{DE65E976-4D8F-4DFD-987C-105D23E0340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CBCBE-7EBD-4D3E-A066-1470F83C98EA}" type="doc">
      <dgm:prSet loTypeId="urn:microsoft.com/office/officeart/2005/8/layout/hList7" loCatId="list" qsTypeId="urn:microsoft.com/office/officeart/2005/8/quickstyle/simple1" qsCatId="simple" csTypeId="urn:microsoft.com/office/officeart/2005/8/colors/accent6_3" csCatId="accent6" phldr="1"/>
      <dgm:spPr/>
    </dgm:pt>
    <dgm:pt modelId="{AB5CDAA7-2667-4B79-95A9-2906A43FDFE0}">
      <dgm:prSet phldrT="[Tekst]"/>
      <dgm:spPr/>
      <dgm:t>
        <a:bodyPr/>
        <a:lstStyle/>
        <a:p>
          <a:r>
            <a:rPr lang="nl-NL" dirty="0"/>
            <a:t>TL 42</a:t>
          </a:r>
        </a:p>
      </dgm:t>
    </dgm:pt>
    <dgm:pt modelId="{0EDD259E-0E3E-404E-8AED-80F4E1427028}" type="parTrans" cxnId="{867F8E95-F928-425B-864C-455545E634E1}">
      <dgm:prSet/>
      <dgm:spPr/>
      <dgm:t>
        <a:bodyPr/>
        <a:lstStyle/>
        <a:p>
          <a:endParaRPr lang="nl-NL"/>
        </a:p>
      </dgm:t>
    </dgm:pt>
    <dgm:pt modelId="{A77DF714-D980-4977-B348-8F2A98C19AB4}" type="sibTrans" cxnId="{867F8E95-F928-425B-864C-455545E634E1}">
      <dgm:prSet/>
      <dgm:spPr/>
      <dgm:t>
        <a:bodyPr/>
        <a:lstStyle/>
        <a:p>
          <a:endParaRPr lang="nl-NL"/>
        </a:p>
      </dgm:t>
    </dgm:pt>
    <dgm:pt modelId="{B97D7518-34DB-4058-99FD-5152521B2652}">
      <dgm:prSet phldrT="[Tekst]"/>
      <dgm:spPr/>
      <dgm:t>
        <a:bodyPr/>
        <a:lstStyle/>
        <a:p>
          <a:r>
            <a:rPr lang="nl-NL" dirty="0"/>
            <a:t>HO 32</a:t>
          </a:r>
        </a:p>
      </dgm:t>
    </dgm:pt>
    <dgm:pt modelId="{BFC30F5E-342D-455A-93AD-0FDF265F4812}" type="parTrans" cxnId="{BDDBCD9E-7FD6-4911-AFE5-1D138815FFD6}">
      <dgm:prSet/>
      <dgm:spPr/>
      <dgm:t>
        <a:bodyPr/>
        <a:lstStyle/>
        <a:p>
          <a:endParaRPr lang="nl-NL"/>
        </a:p>
      </dgm:t>
    </dgm:pt>
    <dgm:pt modelId="{BEF95D2D-4A97-47ED-BCD8-EAF09A8B5028}" type="sibTrans" cxnId="{BDDBCD9E-7FD6-4911-AFE5-1D138815FFD6}">
      <dgm:prSet/>
      <dgm:spPr/>
      <dgm:t>
        <a:bodyPr/>
        <a:lstStyle/>
        <a:p>
          <a:endParaRPr lang="nl-NL"/>
        </a:p>
      </dgm:t>
    </dgm:pt>
    <dgm:pt modelId="{46D75994-1F1F-4C2A-87E5-1C6719BA2887}">
      <dgm:prSet phldrT="[Tekst]"/>
      <dgm:spPr/>
      <dgm:t>
        <a:bodyPr/>
        <a:lstStyle/>
        <a:p>
          <a:r>
            <a:rPr lang="nl-NL" dirty="0"/>
            <a:t>HO 22</a:t>
          </a:r>
        </a:p>
      </dgm:t>
    </dgm:pt>
    <dgm:pt modelId="{01B48E57-228A-4129-9B2A-6529CED9D438}" type="parTrans" cxnId="{40B3F62F-6C4D-435C-888D-480728CFBF67}">
      <dgm:prSet/>
      <dgm:spPr/>
      <dgm:t>
        <a:bodyPr/>
        <a:lstStyle/>
        <a:p>
          <a:endParaRPr lang="nl-NL"/>
        </a:p>
      </dgm:t>
    </dgm:pt>
    <dgm:pt modelId="{627393D8-0170-4160-A949-FB16ACAF2D61}" type="sibTrans" cxnId="{40B3F62F-6C4D-435C-888D-480728CFBF67}">
      <dgm:prSet/>
      <dgm:spPr/>
      <dgm:t>
        <a:bodyPr/>
        <a:lstStyle/>
        <a:p>
          <a:endParaRPr lang="nl-NL"/>
        </a:p>
      </dgm:t>
    </dgm:pt>
    <dgm:pt modelId="{49413967-142F-4A7C-9689-D5519E0CABFF}" type="pres">
      <dgm:prSet presAssocID="{BE7CBCBE-7EBD-4D3E-A066-1470F83C98EA}" presName="Name0" presStyleCnt="0">
        <dgm:presLayoutVars>
          <dgm:dir/>
          <dgm:resizeHandles val="exact"/>
        </dgm:presLayoutVars>
      </dgm:prSet>
      <dgm:spPr/>
    </dgm:pt>
    <dgm:pt modelId="{ABE54E29-02E8-4B7C-B25C-231B88FF4DB0}" type="pres">
      <dgm:prSet presAssocID="{BE7CBCBE-7EBD-4D3E-A066-1470F83C98EA}" presName="fgShape" presStyleLbl="fgShp" presStyleIdx="0" presStyleCnt="1"/>
      <dgm:spPr/>
    </dgm:pt>
    <dgm:pt modelId="{7F28327B-4CED-47EF-BB98-D1C42D206C19}" type="pres">
      <dgm:prSet presAssocID="{BE7CBCBE-7EBD-4D3E-A066-1470F83C98EA}" presName="linComp" presStyleCnt="0"/>
      <dgm:spPr/>
    </dgm:pt>
    <dgm:pt modelId="{FF9FFE5E-12DE-43F8-80EA-8242F8C8308A}" type="pres">
      <dgm:prSet presAssocID="{AB5CDAA7-2667-4B79-95A9-2906A43FDFE0}" presName="compNode" presStyleCnt="0"/>
      <dgm:spPr/>
    </dgm:pt>
    <dgm:pt modelId="{54B1AF0B-0247-49B4-B0C8-E706D5D0C3AA}" type="pres">
      <dgm:prSet presAssocID="{AB5CDAA7-2667-4B79-95A9-2906A43FDFE0}" presName="bkgdShape" presStyleLbl="node1" presStyleIdx="0" presStyleCnt="3"/>
      <dgm:spPr/>
    </dgm:pt>
    <dgm:pt modelId="{7B3A6536-1B4C-4834-8CFB-30DB7D2BDE8F}" type="pres">
      <dgm:prSet presAssocID="{AB5CDAA7-2667-4B79-95A9-2906A43FDFE0}" presName="nodeTx" presStyleLbl="node1" presStyleIdx="0" presStyleCnt="3">
        <dgm:presLayoutVars>
          <dgm:bulletEnabled val="1"/>
        </dgm:presLayoutVars>
      </dgm:prSet>
      <dgm:spPr/>
    </dgm:pt>
    <dgm:pt modelId="{005E9221-5401-4D3F-B4DA-9C0FABAB25C0}" type="pres">
      <dgm:prSet presAssocID="{AB5CDAA7-2667-4B79-95A9-2906A43FDFE0}" presName="invisiNode" presStyleLbl="node1" presStyleIdx="0" presStyleCnt="3"/>
      <dgm:spPr/>
    </dgm:pt>
    <dgm:pt modelId="{CAF36D5E-ABF9-4C73-B4B8-C251404875B8}" type="pres">
      <dgm:prSet presAssocID="{AB5CDAA7-2667-4B79-95A9-2906A43FDFE0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06B60FC-74BE-44EA-A926-3CF86A76F921}" type="pres">
      <dgm:prSet presAssocID="{A77DF714-D980-4977-B348-8F2A98C19AB4}" presName="sibTrans" presStyleLbl="sibTrans2D1" presStyleIdx="0" presStyleCnt="0"/>
      <dgm:spPr/>
    </dgm:pt>
    <dgm:pt modelId="{86583427-9821-4C7B-A6FE-5BEB34983534}" type="pres">
      <dgm:prSet presAssocID="{B97D7518-34DB-4058-99FD-5152521B2652}" presName="compNode" presStyleCnt="0"/>
      <dgm:spPr/>
    </dgm:pt>
    <dgm:pt modelId="{651EE3C2-4068-42B2-9735-42E63431D1EC}" type="pres">
      <dgm:prSet presAssocID="{B97D7518-34DB-4058-99FD-5152521B2652}" presName="bkgdShape" presStyleLbl="node1" presStyleIdx="1" presStyleCnt="3"/>
      <dgm:spPr/>
    </dgm:pt>
    <dgm:pt modelId="{E4C8095E-D094-4806-83C6-B1222DF9D7F1}" type="pres">
      <dgm:prSet presAssocID="{B97D7518-34DB-4058-99FD-5152521B2652}" presName="nodeTx" presStyleLbl="node1" presStyleIdx="1" presStyleCnt="3">
        <dgm:presLayoutVars>
          <dgm:bulletEnabled val="1"/>
        </dgm:presLayoutVars>
      </dgm:prSet>
      <dgm:spPr/>
    </dgm:pt>
    <dgm:pt modelId="{E34E6DE4-ADDD-4941-AD65-2EBEE0885F5D}" type="pres">
      <dgm:prSet presAssocID="{B97D7518-34DB-4058-99FD-5152521B2652}" presName="invisiNode" presStyleLbl="node1" presStyleIdx="1" presStyleCnt="3"/>
      <dgm:spPr/>
    </dgm:pt>
    <dgm:pt modelId="{8C1274B0-1B6E-44A7-85CD-86F97A077467}" type="pres">
      <dgm:prSet presAssocID="{B97D7518-34DB-4058-99FD-5152521B265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DEF0C62E-22E6-4DF4-8CC6-A33E36AD0C23}" type="pres">
      <dgm:prSet presAssocID="{BEF95D2D-4A97-47ED-BCD8-EAF09A8B5028}" presName="sibTrans" presStyleLbl="sibTrans2D1" presStyleIdx="0" presStyleCnt="0"/>
      <dgm:spPr/>
    </dgm:pt>
    <dgm:pt modelId="{0C37AB94-8A7D-4CFE-BF09-807F62AC5EEB}" type="pres">
      <dgm:prSet presAssocID="{46D75994-1F1F-4C2A-87E5-1C6719BA2887}" presName="compNode" presStyleCnt="0"/>
      <dgm:spPr/>
    </dgm:pt>
    <dgm:pt modelId="{7234516E-45DE-4C71-89E4-5C87D479FF8F}" type="pres">
      <dgm:prSet presAssocID="{46D75994-1F1F-4C2A-87E5-1C6719BA2887}" presName="bkgdShape" presStyleLbl="node1" presStyleIdx="2" presStyleCnt="3"/>
      <dgm:spPr/>
    </dgm:pt>
    <dgm:pt modelId="{3A3878F4-7EA1-4211-9B11-39F051310BF8}" type="pres">
      <dgm:prSet presAssocID="{46D75994-1F1F-4C2A-87E5-1C6719BA2887}" presName="nodeTx" presStyleLbl="node1" presStyleIdx="2" presStyleCnt="3">
        <dgm:presLayoutVars>
          <dgm:bulletEnabled val="1"/>
        </dgm:presLayoutVars>
      </dgm:prSet>
      <dgm:spPr/>
    </dgm:pt>
    <dgm:pt modelId="{689DB378-D189-4F65-9252-B22DCCBE160C}" type="pres">
      <dgm:prSet presAssocID="{46D75994-1F1F-4C2A-87E5-1C6719BA2887}" presName="invisiNode" presStyleLbl="node1" presStyleIdx="2" presStyleCnt="3"/>
      <dgm:spPr/>
    </dgm:pt>
    <dgm:pt modelId="{7EE7154A-5E27-4211-8FEB-0738C14B9A6C}" type="pres">
      <dgm:prSet presAssocID="{46D75994-1F1F-4C2A-87E5-1C6719BA288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2C82B3F-FD35-4808-958C-D949A6B96623}" type="presOf" srcId="{46D75994-1F1F-4C2A-87E5-1C6719BA2887}" destId="{7234516E-45DE-4C71-89E4-5C87D479FF8F}" srcOrd="0" destOrd="0" presId="urn:microsoft.com/office/officeart/2005/8/layout/hList7"/>
    <dgm:cxn modelId="{C6DEADEA-B171-4B78-A236-61AAFE6720C0}" type="presOf" srcId="{BEF95D2D-4A97-47ED-BCD8-EAF09A8B5028}" destId="{DEF0C62E-22E6-4DF4-8CC6-A33E36AD0C23}" srcOrd="0" destOrd="0" presId="urn:microsoft.com/office/officeart/2005/8/layout/hList7"/>
    <dgm:cxn modelId="{BDDBCD9E-7FD6-4911-AFE5-1D138815FFD6}" srcId="{BE7CBCBE-7EBD-4D3E-A066-1470F83C98EA}" destId="{B97D7518-34DB-4058-99FD-5152521B2652}" srcOrd="1" destOrd="0" parTransId="{BFC30F5E-342D-455A-93AD-0FDF265F4812}" sibTransId="{BEF95D2D-4A97-47ED-BCD8-EAF09A8B5028}"/>
    <dgm:cxn modelId="{40B3F62F-6C4D-435C-888D-480728CFBF67}" srcId="{BE7CBCBE-7EBD-4D3E-A066-1470F83C98EA}" destId="{46D75994-1F1F-4C2A-87E5-1C6719BA2887}" srcOrd="2" destOrd="0" parTransId="{01B48E57-228A-4129-9B2A-6529CED9D438}" sibTransId="{627393D8-0170-4160-A949-FB16ACAF2D61}"/>
    <dgm:cxn modelId="{FAE2A342-E431-4E0B-A12F-A4CBC29F10A7}" type="presOf" srcId="{AB5CDAA7-2667-4B79-95A9-2906A43FDFE0}" destId="{54B1AF0B-0247-49B4-B0C8-E706D5D0C3AA}" srcOrd="0" destOrd="0" presId="urn:microsoft.com/office/officeart/2005/8/layout/hList7"/>
    <dgm:cxn modelId="{10A0A9F0-E4BD-49AB-A0D1-2E2866AB53D8}" type="presOf" srcId="{46D75994-1F1F-4C2A-87E5-1C6719BA2887}" destId="{3A3878F4-7EA1-4211-9B11-39F051310BF8}" srcOrd="1" destOrd="0" presId="urn:microsoft.com/office/officeart/2005/8/layout/hList7"/>
    <dgm:cxn modelId="{170F3D65-A362-41CC-99F9-3549A9C2D2D1}" type="presOf" srcId="{A77DF714-D980-4977-B348-8F2A98C19AB4}" destId="{606B60FC-74BE-44EA-A926-3CF86A76F921}" srcOrd="0" destOrd="0" presId="urn:microsoft.com/office/officeart/2005/8/layout/hList7"/>
    <dgm:cxn modelId="{67B8B8E2-4E78-414E-9E3D-6049B1DD1770}" type="presOf" srcId="{AB5CDAA7-2667-4B79-95A9-2906A43FDFE0}" destId="{7B3A6536-1B4C-4834-8CFB-30DB7D2BDE8F}" srcOrd="1" destOrd="0" presId="urn:microsoft.com/office/officeart/2005/8/layout/hList7"/>
    <dgm:cxn modelId="{867F8E95-F928-425B-864C-455545E634E1}" srcId="{BE7CBCBE-7EBD-4D3E-A066-1470F83C98EA}" destId="{AB5CDAA7-2667-4B79-95A9-2906A43FDFE0}" srcOrd="0" destOrd="0" parTransId="{0EDD259E-0E3E-404E-8AED-80F4E1427028}" sibTransId="{A77DF714-D980-4977-B348-8F2A98C19AB4}"/>
    <dgm:cxn modelId="{DA86D29D-0E24-4801-AB0F-DD53AF665D31}" type="presOf" srcId="{B97D7518-34DB-4058-99FD-5152521B2652}" destId="{E4C8095E-D094-4806-83C6-B1222DF9D7F1}" srcOrd="1" destOrd="0" presId="urn:microsoft.com/office/officeart/2005/8/layout/hList7"/>
    <dgm:cxn modelId="{9EE1FD2F-277B-45B9-9160-D786856B6EB1}" type="presOf" srcId="{BE7CBCBE-7EBD-4D3E-A066-1470F83C98EA}" destId="{49413967-142F-4A7C-9689-D5519E0CABFF}" srcOrd="0" destOrd="0" presId="urn:microsoft.com/office/officeart/2005/8/layout/hList7"/>
    <dgm:cxn modelId="{C40C8A9D-150F-4988-AC70-300C6AF22457}" type="presOf" srcId="{B97D7518-34DB-4058-99FD-5152521B2652}" destId="{651EE3C2-4068-42B2-9735-42E63431D1EC}" srcOrd="0" destOrd="0" presId="urn:microsoft.com/office/officeart/2005/8/layout/hList7"/>
    <dgm:cxn modelId="{50EFDD83-7151-4146-8D8C-D7F4339F3853}" type="presParOf" srcId="{49413967-142F-4A7C-9689-D5519E0CABFF}" destId="{ABE54E29-02E8-4B7C-B25C-231B88FF4DB0}" srcOrd="0" destOrd="0" presId="urn:microsoft.com/office/officeart/2005/8/layout/hList7"/>
    <dgm:cxn modelId="{71B10836-EA9A-4D24-BB84-02D8FD150355}" type="presParOf" srcId="{49413967-142F-4A7C-9689-D5519E0CABFF}" destId="{7F28327B-4CED-47EF-BB98-D1C42D206C19}" srcOrd="1" destOrd="0" presId="urn:microsoft.com/office/officeart/2005/8/layout/hList7"/>
    <dgm:cxn modelId="{7D29FB61-7E9C-4E5F-8E99-DA3A57854199}" type="presParOf" srcId="{7F28327B-4CED-47EF-BB98-D1C42D206C19}" destId="{FF9FFE5E-12DE-43F8-80EA-8242F8C8308A}" srcOrd="0" destOrd="0" presId="urn:microsoft.com/office/officeart/2005/8/layout/hList7"/>
    <dgm:cxn modelId="{6349240D-3CCE-4A8F-997F-916909F4BB04}" type="presParOf" srcId="{FF9FFE5E-12DE-43F8-80EA-8242F8C8308A}" destId="{54B1AF0B-0247-49B4-B0C8-E706D5D0C3AA}" srcOrd="0" destOrd="0" presId="urn:microsoft.com/office/officeart/2005/8/layout/hList7"/>
    <dgm:cxn modelId="{588FF697-C82F-4A7A-B147-9C482051C2C7}" type="presParOf" srcId="{FF9FFE5E-12DE-43F8-80EA-8242F8C8308A}" destId="{7B3A6536-1B4C-4834-8CFB-30DB7D2BDE8F}" srcOrd="1" destOrd="0" presId="urn:microsoft.com/office/officeart/2005/8/layout/hList7"/>
    <dgm:cxn modelId="{5C9EEDBF-A0A8-4549-B974-C26CB68469E3}" type="presParOf" srcId="{FF9FFE5E-12DE-43F8-80EA-8242F8C8308A}" destId="{005E9221-5401-4D3F-B4DA-9C0FABAB25C0}" srcOrd="2" destOrd="0" presId="urn:microsoft.com/office/officeart/2005/8/layout/hList7"/>
    <dgm:cxn modelId="{BE8ACB56-AF5E-4649-BD95-C2C3E2A7427A}" type="presParOf" srcId="{FF9FFE5E-12DE-43F8-80EA-8242F8C8308A}" destId="{CAF36D5E-ABF9-4C73-B4B8-C251404875B8}" srcOrd="3" destOrd="0" presId="urn:microsoft.com/office/officeart/2005/8/layout/hList7"/>
    <dgm:cxn modelId="{AA0A2C8E-19FE-4FF7-8DFB-8DDD0E30CA15}" type="presParOf" srcId="{7F28327B-4CED-47EF-BB98-D1C42D206C19}" destId="{606B60FC-74BE-44EA-A926-3CF86A76F921}" srcOrd="1" destOrd="0" presId="urn:microsoft.com/office/officeart/2005/8/layout/hList7"/>
    <dgm:cxn modelId="{5CDA8837-1FA7-419F-B24A-6AA7EF782678}" type="presParOf" srcId="{7F28327B-4CED-47EF-BB98-D1C42D206C19}" destId="{86583427-9821-4C7B-A6FE-5BEB34983534}" srcOrd="2" destOrd="0" presId="urn:microsoft.com/office/officeart/2005/8/layout/hList7"/>
    <dgm:cxn modelId="{C7B74C17-6994-456D-859B-6C93F3BE09E2}" type="presParOf" srcId="{86583427-9821-4C7B-A6FE-5BEB34983534}" destId="{651EE3C2-4068-42B2-9735-42E63431D1EC}" srcOrd="0" destOrd="0" presId="urn:microsoft.com/office/officeart/2005/8/layout/hList7"/>
    <dgm:cxn modelId="{ED61F414-7146-4D9A-9966-0E33840A0836}" type="presParOf" srcId="{86583427-9821-4C7B-A6FE-5BEB34983534}" destId="{E4C8095E-D094-4806-83C6-B1222DF9D7F1}" srcOrd="1" destOrd="0" presId="urn:microsoft.com/office/officeart/2005/8/layout/hList7"/>
    <dgm:cxn modelId="{5C8865DB-4F5C-4315-B79D-47D6DFCC0E51}" type="presParOf" srcId="{86583427-9821-4C7B-A6FE-5BEB34983534}" destId="{E34E6DE4-ADDD-4941-AD65-2EBEE0885F5D}" srcOrd="2" destOrd="0" presId="urn:microsoft.com/office/officeart/2005/8/layout/hList7"/>
    <dgm:cxn modelId="{ECD2273D-04AB-4997-92D8-3C5152831F05}" type="presParOf" srcId="{86583427-9821-4C7B-A6FE-5BEB34983534}" destId="{8C1274B0-1B6E-44A7-85CD-86F97A077467}" srcOrd="3" destOrd="0" presId="urn:microsoft.com/office/officeart/2005/8/layout/hList7"/>
    <dgm:cxn modelId="{7F258541-A330-4800-8125-2124F0787435}" type="presParOf" srcId="{7F28327B-4CED-47EF-BB98-D1C42D206C19}" destId="{DEF0C62E-22E6-4DF4-8CC6-A33E36AD0C23}" srcOrd="3" destOrd="0" presId="urn:microsoft.com/office/officeart/2005/8/layout/hList7"/>
    <dgm:cxn modelId="{67BA9CA6-DB03-4CB5-813B-601E7AAC7DD2}" type="presParOf" srcId="{7F28327B-4CED-47EF-BB98-D1C42D206C19}" destId="{0C37AB94-8A7D-4CFE-BF09-807F62AC5EEB}" srcOrd="4" destOrd="0" presId="urn:microsoft.com/office/officeart/2005/8/layout/hList7"/>
    <dgm:cxn modelId="{85410989-FE3C-4177-BDAF-158D062247DF}" type="presParOf" srcId="{0C37AB94-8A7D-4CFE-BF09-807F62AC5EEB}" destId="{7234516E-45DE-4C71-89E4-5C87D479FF8F}" srcOrd="0" destOrd="0" presId="urn:microsoft.com/office/officeart/2005/8/layout/hList7"/>
    <dgm:cxn modelId="{5ABC8E1A-4B8F-493F-B26E-A6B1FE9C75E7}" type="presParOf" srcId="{0C37AB94-8A7D-4CFE-BF09-807F62AC5EEB}" destId="{3A3878F4-7EA1-4211-9B11-39F051310BF8}" srcOrd="1" destOrd="0" presId="urn:microsoft.com/office/officeart/2005/8/layout/hList7"/>
    <dgm:cxn modelId="{23294E2A-4855-4033-9409-E9245332AA55}" type="presParOf" srcId="{0C37AB94-8A7D-4CFE-BF09-807F62AC5EEB}" destId="{689DB378-D189-4F65-9252-B22DCCBE160C}" srcOrd="2" destOrd="0" presId="urn:microsoft.com/office/officeart/2005/8/layout/hList7"/>
    <dgm:cxn modelId="{2DD64788-1A3E-42E5-866D-7DAB3FDDD545}" type="presParOf" srcId="{0C37AB94-8A7D-4CFE-BF09-807F62AC5EEB}" destId="{7EE7154A-5E27-4211-8FEB-0738C14B9A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20C1A-D68E-4392-98D4-C3BFEB0B8C1D}">
      <dsp:nvSpPr>
        <dsp:cNvPr id="0" name=""/>
        <dsp:cNvSpPr/>
      </dsp:nvSpPr>
      <dsp:spPr>
        <a:xfrm>
          <a:off x="729" y="210131"/>
          <a:ext cx="3140804" cy="3768965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10 leerlingen</a:t>
          </a:r>
        </a:p>
      </dsp:txBody>
      <dsp:txXfrm rot="16200000">
        <a:off x="-1230465" y="1441326"/>
        <a:ext cx="3090552" cy="628160"/>
      </dsp:txXfrm>
    </dsp:sp>
    <dsp:sp modelId="{70DDA5D2-D965-47E7-AC4A-037C71368DD0}">
      <dsp:nvSpPr>
        <dsp:cNvPr id="0" name=""/>
        <dsp:cNvSpPr/>
      </dsp:nvSpPr>
      <dsp:spPr>
        <a:xfrm>
          <a:off x="628890" y="210131"/>
          <a:ext cx="2339899" cy="37689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TL4.2</a:t>
          </a:r>
        </a:p>
      </dsp:txBody>
      <dsp:txXfrm>
        <a:off x="628890" y="210131"/>
        <a:ext cx="2339899" cy="3768965"/>
      </dsp:txXfrm>
    </dsp:sp>
    <dsp:sp modelId="{888AE454-0FF8-4124-A4A9-ACD150F1EA1C}">
      <dsp:nvSpPr>
        <dsp:cNvPr id="0" name=""/>
        <dsp:cNvSpPr/>
      </dsp:nvSpPr>
      <dsp:spPr>
        <a:xfrm>
          <a:off x="3251463" y="210131"/>
          <a:ext cx="3140804" cy="3768965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9 leerlingen</a:t>
          </a:r>
        </a:p>
      </dsp:txBody>
      <dsp:txXfrm rot="16200000">
        <a:off x="2020267" y="1441326"/>
        <a:ext cx="3090552" cy="628160"/>
      </dsp:txXfrm>
    </dsp:sp>
    <dsp:sp modelId="{E60146A9-1511-4616-B244-5AFE79FFC1BE}">
      <dsp:nvSpPr>
        <dsp:cNvPr id="0" name=""/>
        <dsp:cNvSpPr/>
      </dsp:nvSpPr>
      <dsp:spPr>
        <a:xfrm rot="5400000">
          <a:off x="2990184" y="3206034"/>
          <a:ext cx="553965" cy="471120"/>
        </a:xfrm>
        <a:prstGeom prst="flowChartExtract">
          <a:avLst/>
        </a:prstGeom>
        <a:solidFill>
          <a:srgbClr val="C00000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9AD1D-1DE2-43A8-8969-50999BC31B5C}">
      <dsp:nvSpPr>
        <dsp:cNvPr id="0" name=""/>
        <dsp:cNvSpPr/>
      </dsp:nvSpPr>
      <dsp:spPr>
        <a:xfrm>
          <a:off x="3879624" y="210131"/>
          <a:ext cx="2339899" cy="37689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HO3.2</a:t>
          </a:r>
        </a:p>
      </dsp:txBody>
      <dsp:txXfrm>
        <a:off x="3879624" y="210131"/>
        <a:ext cx="2339899" cy="3768965"/>
      </dsp:txXfrm>
    </dsp:sp>
    <dsp:sp modelId="{40D76285-3B96-4C07-B012-6C0489E34B20}">
      <dsp:nvSpPr>
        <dsp:cNvPr id="0" name=""/>
        <dsp:cNvSpPr/>
      </dsp:nvSpPr>
      <dsp:spPr>
        <a:xfrm>
          <a:off x="6502196" y="210131"/>
          <a:ext cx="3140804" cy="3768965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7 leerlingen</a:t>
          </a:r>
        </a:p>
      </dsp:txBody>
      <dsp:txXfrm rot="16200000">
        <a:off x="5271000" y="1441326"/>
        <a:ext cx="3090552" cy="628160"/>
      </dsp:txXfrm>
    </dsp:sp>
    <dsp:sp modelId="{B349E95B-AF3A-4E45-A540-283CC5828C1F}">
      <dsp:nvSpPr>
        <dsp:cNvPr id="0" name=""/>
        <dsp:cNvSpPr/>
      </dsp:nvSpPr>
      <dsp:spPr>
        <a:xfrm rot="5400000">
          <a:off x="6240917" y="3206034"/>
          <a:ext cx="553965" cy="471120"/>
        </a:xfrm>
        <a:prstGeom prst="flowChartExtract">
          <a:avLst/>
        </a:prstGeom>
        <a:solidFill>
          <a:srgbClr val="C00000"/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5E976-4D8F-4DFD-987C-105D23E0340C}">
      <dsp:nvSpPr>
        <dsp:cNvPr id="0" name=""/>
        <dsp:cNvSpPr/>
      </dsp:nvSpPr>
      <dsp:spPr>
        <a:xfrm>
          <a:off x="7130357" y="210131"/>
          <a:ext cx="2339899" cy="37689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HO2.2</a:t>
          </a:r>
        </a:p>
      </dsp:txBody>
      <dsp:txXfrm>
        <a:off x="7130357" y="210131"/>
        <a:ext cx="2339899" cy="3768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AF0B-0247-49B4-B0C8-E706D5D0C3AA}">
      <dsp:nvSpPr>
        <dsp:cNvPr id="0" name=""/>
        <dsp:cNvSpPr/>
      </dsp:nvSpPr>
      <dsp:spPr>
        <a:xfrm>
          <a:off x="2415" y="0"/>
          <a:ext cx="3758038" cy="50173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TL 42</a:t>
          </a:r>
        </a:p>
      </dsp:txBody>
      <dsp:txXfrm>
        <a:off x="2415" y="2006924"/>
        <a:ext cx="3758038" cy="2006924"/>
      </dsp:txXfrm>
    </dsp:sp>
    <dsp:sp modelId="{CAF36D5E-ABF9-4C73-B4B8-C251404875B8}">
      <dsp:nvSpPr>
        <dsp:cNvPr id="0" name=""/>
        <dsp:cNvSpPr/>
      </dsp:nvSpPr>
      <dsp:spPr>
        <a:xfrm>
          <a:off x="1046052" y="301038"/>
          <a:ext cx="1670764" cy="16707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EE3C2-4068-42B2-9735-42E63431D1EC}">
      <dsp:nvSpPr>
        <dsp:cNvPr id="0" name=""/>
        <dsp:cNvSpPr/>
      </dsp:nvSpPr>
      <dsp:spPr>
        <a:xfrm>
          <a:off x="3873194" y="0"/>
          <a:ext cx="3758038" cy="50173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 32</a:t>
          </a:r>
        </a:p>
      </dsp:txBody>
      <dsp:txXfrm>
        <a:off x="3873194" y="2006924"/>
        <a:ext cx="3758038" cy="2006924"/>
      </dsp:txXfrm>
    </dsp:sp>
    <dsp:sp modelId="{8C1274B0-1B6E-44A7-85CD-86F97A077467}">
      <dsp:nvSpPr>
        <dsp:cNvPr id="0" name=""/>
        <dsp:cNvSpPr/>
      </dsp:nvSpPr>
      <dsp:spPr>
        <a:xfrm>
          <a:off x="4916831" y="301038"/>
          <a:ext cx="1670764" cy="16707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4516E-45DE-4C71-89E4-5C87D479FF8F}">
      <dsp:nvSpPr>
        <dsp:cNvPr id="0" name=""/>
        <dsp:cNvSpPr/>
      </dsp:nvSpPr>
      <dsp:spPr>
        <a:xfrm>
          <a:off x="7743974" y="0"/>
          <a:ext cx="3758038" cy="50173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 22</a:t>
          </a:r>
        </a:p>
      </dsp:txBody>
      <dsp:txXfrm>
        <a:off x="7743974" y="2006924"/>
        <a:ext cx="3758038" cy="2006924"/>
      </dsp:txXfrm>
    </dsp:sp>
    <dsp:sp modelId="{7EE7154A-5E27-4211-8FEB-0738C14B9A6C}">
      <dsp:nvSpPr>
        <dsp:cNvPr id="0" name=""/>
        <dsp:cNvSpPr/>
      </dsp:nvSpPr>
      <dsp:spPr>
        <a:xfrm>
          <a:off x="8787611" y="301038"/>
          <a:ext cx="1670764" cy="16707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54E29-02E8-4B7C-B25C-231B88FF4DB0}">
      <dsp:nvSpPr>
        <dsp:cNvPr id="0" name=""/>
        <dsp:cNvSpPr/>
      </dsp:nvSpPr>
      <dsp:spPr>
        <a:xfrm>
          <a:off x="460177" y="4013847"/>
          <a:ext cx="10584073" cy="752596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maken.wikiwijs.nl/91048/Project_Hochwald_klassen_TL42__HO32_en_HO2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492788" y="724631"/>
            <a:ext cx="3905250" cy="17716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4589571" y="979452"/>
            <a:ext cx="4430233" cy="2539924"/>
          </a:xfrm>
        </p:spPr>
        <p:txBody>
          <a:bodyPr>
            <a:normAutofit fontScale="85000" lnSpcReduction="20000"/>
          </a:bodyPr>
          <a:lstStyle/>
          <a:p>
            <a:r>
              <a:rPr lang="nl-NL" sz="8800" b="1" dirty="0"/>
              <a:t>Project Landal Hochwald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5321" r="2456" b="4664"/>
          <a:stretch/>
        </p:blipFill>
        <p:spPr>
          <a:xfrm>
            <a:off x="9945206" y="4697263"/>
            <a:ext cx="1977656" cy="199061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61753" y="3997842"/>
            <a:ext cx="90908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Werkweek: week 10, 2016 (vertrek zondag 5 maart, terug vrijdag 10 maart)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4 werkdagen! (ma, di, wo, do) waarvan 1 dag excursie?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Voorbereidingen op school in het lesprogramma voor alle BOL tweedejaars leerlingen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Toetsing en beoordeling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2628" y="986429"/>
            <a:ext cx="7469372" cy="5212352"/>
          </a:xfrm>
        </p:spPr>
        <p:txBody>
          <a:bodyPr>
            <a:normAutofit lnSpcReduction="10000"/>
          </a:bodyPr>
          <a:lstStyle/>
          <a:p>
            <a:r>
              <a:rPr lang="nl-NL" sz="7200" b="1" dirty="0">
                <a:solidFill>
                  <a:schemeClr val="accent6">
                    <a:lumMod val="50000"/>
                  </a:schemeClr>
                </a:solidFill>
              </a:rPr>
              <a:t>Het idee.</a:t>
            </a:r>
          </a:p>
          <a:p>
            <a:pPr algn="l"/>
            <a:r>
              <a:rPr lang="nl-NL" sz="2800" b="1" dirty="0">
                <a:solidFill>
                  <a:schemeClr val="accent6">
                    <a:lumMod val="50000"/>
                  </a:schemeClr>
                </a:solidFill>
              </a:rPr>
              <a:t>Alle tweedejaars leerlingen BOL TLI en HO vormen een goedlopend bedrijf dat gevraagd wordt om het onderhoud van een vakantiepark op zich te nemen.</a:t>
            </a:r>
          </a:p>
          <a:p>
            <a:pPr algn="l"/>
            <a:r>
              <a:rPr lang="nl-NL" sz="4800" b="1" dirty="0">
                <a:solidFill>
                  <a:schemeClr val="accent6">
                    <a:lumMod val="50000"/>
                  </a:schemeClr>
                </a:solidFill>
              </a:rPr>
              <a:t>Hoe gaat dat in zijn werk? </a:t>
            </a:r>
          </a:p>
          <a:p>
            <a:r>
              <a:rPr lang="nl-NL" sz="2800" b="1" dirty="0">
                <a:solidFill>
                  <a:schemeClr val="accent6">
                    <a:lumMod val="50000"/>
                  </a:schemeClr>
                </a:solidFill>
              </a:rPr>
              <a:t>Telefoontje of mail van Klaus </a:t>
            </a:r>
          </a:p>
          <a:p>
            <a:r>
              <a:rPr lang="nl-NL" sz="9600" b="1" dirty="0">
                <a:solidFill>
                  <a:schemeClr val="accent6">
                    <a:lumMod val="50000"/>
                  </a:schemeClr>
                </a:solidFill>
              </a:rPr>
              <a:t>en dan?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1" y="1980476"/>
            <a:ext cx="3251613" cy="216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1" y="4417165"/>
            <a:ext cx="3591771" cy="2160000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V="1">
            <a:off x="6868633" y="3944679"/>
            <a:ext cx="1105786" cy="140349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6841389" y="5497165"/>
            <a:ext cx="1228723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1" y="986429"/>
            <a:ext cx="11465662" cy="5733348"/>
          </a:xfrm>
        </p:spPr>
        <p:txBody>
          <a:bodyPr>
            <a:normAutofit/>
          </a:bodyPr>
          <a:lstStyle/>
          <a:p>
            <a:r>
              <a:rPr lang="nl-NL" sz="7200" b="1" dirty="0">
                <a:solidFill>
                  <a:schemeClr val="accent6">
                    <a:lumMod val="50000"/>
                  </a:schemeClr>
                </a:solidFill>
              </a:rPr>
              <a:t>Vragen.</a:t>
            </a:r>
          </a:p>
          <a:p>
            <a:pPr algn="l"/>
            <a:r>
              <a:rPr lang="nl-NL" sz="3900" b="1" dirty="0">
                <a:solidFill>
                  <a:schemeClr val="accent6">
                    <a:lumMod val="50000"/>
                  </a:schemeClr>
                </a:solidFill>
              </a:rPr>
              <a:t>Hoe ziet de werkstructuur er in een groot hoveniers en/of groenvoorzieningsbedrijf uit?</a:t>
            </a:r>
          </a:p>
          <a:p>
            <a:pPr algn="l"/>
            <a:r>
              <a:rPr lang="nl-NL" sz="3900" b="1" dirty="0">
                <a:solidFill>
                  <a:schemeClr val="accent6">
                    <a:lumMod val="50000"/>
                  </a:schemeClr>
                </a:solidFill>
              </a:rPr>
              <a:t>Welke volgorde wordt gehanteerd?</a:t>
            </a:r>
          </a:p>
          <a:p>
            <a:pPr algn="l"/>
            <a:r>
              <a:rPr lang="nl-NL" sz="3900" b="1" dirty="0">
                <a:solidFill>
                  <a:schemeClr val="accent6">
                    <a:lumMod val="50000"/>
                  </a:schemeClr>
                </a:solidFill>
              </a:rPr>
              <a:t>Wie bepaald wat er moet gebeuren?</a:t>
            </a:r>
          </a:p>
          <a:p>
            <a:pPr algn="l"/>
            <a:r>
              <a:rPr lang="nl-NL" sz="3900" b="1" dirty="0">
                <a:solidFill>
                  <a:schemeClr val="accent6">
                    <a:lumMod val="50000"/>
                  </a:schemeClr>
                </a:solidFill>
              </a:rPr>
              <a:t>Wie heeft verantwoording? En waarvoor?</a:t>
            </a:r>
          </a:p>
          <a:p>
            <a:pPr algn="l"/>
            <a:r>
              <a:rPr lang="nl-NL" sz="3900" b="1" dirty="0">
                <a:solidFill>
                  <a:schemeClr val="accent6">
                    <a:lumMod val="50000"/>
                  </a:schemeClr>
                </a:solidFill>
              </a:rPr>
              <a:t>Hoe weet iedereen wat hij/zij moet doen?</a:t>
            </a:r>
          </a:p>
          <a:p>
            <a:pPr algn="l"/>
            <a:r>
              <a:rPr lang="nl-NL" sz="3900" b="1" dirty="0">
                <a:solidFill>
                  <a:schemeClr val="accent6">
                    <a:lumMod val="50000"/>
                  </a:schemeClr>
                </a:solidFill>
              </a:rPr>
              <a:t>Aan wie leg jij verantwoording af en waarom?</a:t>
            </a:r>
          </a:p>
          <a:p>
            <a:pPr algn="l"/>
            <a:endParaRPr lang="nl-NL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nl-NL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104244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2628" y="986429"/>
            <a:ext cx="7469372" cy="1416529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chemeClr val="accent6">
                    <a:lumMod val="50000"/>
                  </a:schemeClr>
                </a:solidFill>
              </a:rPr>
              <a:t>Gedeelde verantwoording op niveau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274134" y="2328530"/>
          <a:ext cx="9643731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933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989955"/>
            <a:ext cx="11100391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endParaRPr lang="nl-NL" sz="3200" b="1" dirty="0"/>
          </a:p>
          <a:p>
            <a:endParaRPr lang="nl-NL" sz="3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480832"/>
              </p:ext>
            </p:extLst>
          </p:nvPr>
        </p:nvGraphicFramePr>
        <p:xfrm>
          <a:off x="425302" y="1666911"/>
          <a:ext cx="11504428" cy="501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ndertitel 2"/>
          <p:cNvSpPr txBox="1">
            <a:spLocks/>
          </p:cNvSpPr>
          <p:nvPr/>
        </p:nvSpPr>
        <p:spPr>
          <a:xfrm>
            <a:off x="1893370" y="245966"/>
            <a:ext cx="7469372" cy="1416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b="1" dirty="0">
                <a:solidFill>
                  <a:schemeClr val="accent6">
                    <a:lumMod val="50000"/>
                  </a:schemeClr>
                </a:solidFill>
              </a:rPr>
              <a:t>Individuele en groepsverantwoording naar elkaar toe</a:t>
            </a:r>
          </a:p>
        </p:txBody>
      </p:sp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1256" y="635553"/>
            <a:ext cx="11717079" cy="6105489"/>
          </a:xfrm>
        </p:spPr>
        <p:txBody>
          <a:bodyPr>
            <a:normAutofit lnSpcReduction="10000"/>
          </a:bodyPr>
          <a:lstStyle/>
          <a:p>
            <a:r>
              <a:rPr lang="nl-NL" sz="4800" dirty="0"/>
              <a:t>Aan de slag: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Er zijn twee groepen van 5 personen (al bepaald).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Alles wat je voor dit project moet doen, voer je in deze lessen uit! (5 weken, twee lesuren per week) (totaal dus 5x5x2= 50 manuren)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Alle producten, schema’s, planningen, logboeken (zelf maken) e.d. kun je in een groepsmap met tabbladen onderbrengen. 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Iedereen in de groep heeft een taak! (zelf bepalen, zie voorbeelden in map)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Er zijn twee sporen: 	1. Voorbereiden werkweek </a:t>
            </a:r>
          </a:p>
          <a:p>
            <a:pPr algn="l"/>
            <a:r>
              <a:rPr lang="nl-NL" sz="2800" dirty="0"/>
              <a:t>				2. Voorbereiden en regelen excursie (vakinhoudelijk 				     en cultureel of maatschappelijk)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Docent is coach!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Beoordeling: op proces(sen) en product(en) in voorbereiding, tijdens de werkweek </a:t>
            </a:r>
            <a:r>
              <a:rPr lang="nl-NL" sz="2800"/>
              <a:t>en evaluerend.</a:t>
            </a: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algn="l"/>
            <a:endParaRPr lang="nl-NL" sz="2800" dirty="0"/>
          </a:p>
          <a:p>
            <a:pPr algn="l"/>
            <a:endParaRPr lang="nl-NL" sz="2800" dirty="0"/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416931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pPr algn="l"/>
            <a:endParaRPr lang="nl-NL" sz="2800" dirty="0"/>
          </a:p>
          <a:p>
            <a:pPr algn="l"/>
            <a:r>
              <a:rPr lang="nl-NL" sz="3200" dirty="0"/>
              <a:t>Programma in wikiwijs-arrangement met extra of verdiepende info:</a:t>
            </a:r>
          </a:p>
          <a:p>
            <a:pPr algn="l"/>
            <a:endParaRPr lang="nl-NL" sz="2800" dirty="0"/>
          </a:p>
          <a:p>
            <a:pPr algn="l"/>
            <a:r>
              <a:rPr lang="nl-NL" sz="2800" dirty="0">
                <a:hlinkClick r:id="rId2"/>
              </a:rPr>
              <a:t>http://maken.wikiwijs.nl/91048/Project_Hochwald_klassen_TL42__HO32_en_HO22</a:t>
            </a:r>
            <a:endParaRPr lang="nl-NL" sz="2800" dirty="0"/>
          </a:p>
          <a:p>
            <a:pPr algn="l"/>
            <a:endParaRPr lang="nl-NL" sz="2800" dirty="0"/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5321" r="2456" b="4664"/>
          <a:stretch/>
        </p:blipFill>
        <p:spPr>
          <a:xfrm>
            <a:off x="5252483" y="4867385"/>
            <a:ext cx="1977656" cy="19906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5321" r="2456" b="4664"/>
          <a:stretch/>
        </p:blipFill>
        <p:spPr>
          <a:xfrm>
            <a:off x="2034141" y="267107"/>
            <a:ext cx="1977656" cy="19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267107"/>
            <a:ext cx="11717079" cy="6346343"/>
          </a:xfrm>
        </p:spPr>
        <p:txBody>
          <a:bodyPr>
            <a:normAutofit/>
          </a:bodyPr>
          <a:lstStyle/>
          <a:p>
            <a:r>
              <a:rPr lang="nl-NL" sz="8800" b="1" dirty="0"/>
              <a:t>Vragen?</a:t>
            </a:r>
          </a:p>
          <a:p>
            <a:pPr algn="l"/>
            <a:endParaRPr lang="nl-NL" sz="2800" dirty="0"/>
          </a:p>
          <a:p>
            <a:pPr algn="l"/>
            <a:endParaRPr lang="nl-NL" sz="2800" dirty="0"/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1" y="1632159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077916">
            <a:off x="4719280" y="1123971"/>
            <a:ext cx="4455042" cy="1476632"/>
          </a:xfrm>
        </p:spPr>
        <p:txBody>
          <a:bodyPr>
            <a:normAutofit/>
          </a:bodyPr>
          <a:lstStyle/>
          <a:p>
            <a:r>
              <a:rPr lang="nl-NL" sz="8800" b="1" dirty="0"/>
              <a:t>Succes!</a:t>
            </a:r>
          </a:p>
          <a:p>
            <a:pPr algn="l"/>
            <a:endParaRPr lang="nl-NL" sz="2800" dirty="0"/>
          </a:p>
          <a:p>
            <a:pPr algn="l"/>
            <a:endParaRPr lang="nl-NL" sz="2800" dirty="0"/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0" y="3755949"/>
            <a:ext cx="4760406" cy="26794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62" y="2646619"/>
            <a:ext cx="4927600" cy="39243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3" y="61439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9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303</Words>
  <Application>Microsoft Office PowerPoint</Application>
  <PresentationFormat>Breedbeeld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57</cp:revision>
  <dcterms:created xsi:type="dcterms:W3CDTF">2016-05-07T15:08:17Z</dcterms:created>
  <dcterms:modified xsi:type="dcterms:W3CDTF">2016-11-18T05:59:56Z</dcterms:modified>
</cp:coreProperties>
</file>